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7" r:id="rId3"/>
    <p:sldId id="272" r:id="rId4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1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分行名称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基金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名称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234555"/>
            <a:ext cx="3639185" cy="12884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销售额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{{</a:t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客户经理名称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}}</a:t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{{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数据日期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}}</a:t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4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分行名称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{{</a:t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销售总额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}}</a:t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WPS 演示</Application>
  <PresentationFormat>宽屏</PresentationFormat>
  <Paragraphs>70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46</cp:revision>
  <dcterms:created xsi:type="dcterms:W3CDTF">2026-02-26T01:13:18Z</dcterms:created>
  <dcterms:modified xsi:type="dcterms:W3CDTF">2026-02-26T01:13:18Z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